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CC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63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C0066F-BF6A-4E95-A2A1-DF0EFA109129}" type="datetimeFigureOut">
              <a:rPr lang="en-US" smtClean="0"/>
              <a:t>2/26/2015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BDBC79-11A3-4801-8F76-92A0D6460E8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467544" y="476672"/>
            <a:ext cx="1512168" cy="864096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NIC</a:t>
            </a:r>
            <a:endParaRPr lang="en-US" dirty="0">
              <a:solidFill>
                <a:schemeClr val="tx1"/>
              </a:solidFill>
            </a:endParaRPr>
          </a:p>
        </p:txBody>
      </p:sp>
      <p:grpSp>
        <p:nvGrpSpPr>
          <p:cNvPr id="24" name="Group 23"/>
          <p:cNvGrpSpPr/>
          <p:nvPr/>
        </p:nvGrpSpPr>
        <p:grpSpPr>
          <a:xfrm>
            <a:off x="395536" y="3861048"/>
            <a:ext cx="2232248" cy="936104"/>
            <a:chOff x="467544" y="3501008"/>
            <a:chExt cx="2232248" cy="936104"/>
          </a:xfrm>
        </p:grpSpPr>
        <p:sp>
          <p:nvSpPr>
            <p:cNvPr id="9" name="Rounded Rectangle 8"/>
            <p:cNvSpPr/>
            <p:nvPr/>
          </p:nvSpPr>
          <p:spPr>
            <a:xfrm>
              <a:off x="1979712" y="3645024"/>
              <a:ext cx="720080" cy="504056"/>
            </a:xfrm>
            <a:prstGeom prst="roundRect">
              <a:avLst/>
            </a:prstGeom>
            <a:solidFill>
              <a:schemeClr val="tx2">
                <a:lumMod val="40000"/>
                <a:lumOff val="60000"/>
              </a:schemeClr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API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>
              <a:off x="467544" y="3501008"/>
              <a:ext cx="1512168" cy="936104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Port configuration</a:t>
              </a:r>
              <a:endParaRPr lang="en-US" dirty="0">
                <a:solidFill>
                  <a:schemeClr val="tx1"/>
                </a:solidFill>
              </a:endParaRPr>
            </a:p>
          </p:txBody>
        </p:sp>
      </p:grpSp>
      <p:sp>
        <p:nvSpPr>
          <p:cNvPr id="11" name="Rectangle 10"/>
          <p:cNvSpPr/>
          <p:nvPr/>
        </p:nvSpPr>
        <p:spPr>
          <a:xfrm>
            <a:off x="467544" y="1556792"/>
            <a:ext cx="1512168" cy="864096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ODP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7524328" y="836712"/>
            <a:ext cx="1368152" cy="864096"/>
          </a:xfrm>
          <a:prstGeom prst="rect">
            <a:avLst/>
          </a:prstGeom>
          <a:solidFill>
            <a:srgbClr val="FFFFC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Application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8" name="Rectangle 17"/>
          <p:cNvSpPr/>
          <p:nvPr/>
        </p:nvSpPr>
        <p:spPr>
          <a:xfrm>
            <a:off x="5292080" y="5085184"/>
            <a:ext cx="1512168" cy="936104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>
                <a:solidFill>
                  <a:schemeClr val="tx1"/>
                </a:solidFill>
              </a:rPr>
              <a:t>Netlink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3059832" y="5085184"/>
            <a:ext cx="1512168" cy="936104"/>
          </a:xfrm>
          <a:prstGeom prst="rect">
            <a:avLst/>
          </a:prstGeom>
          <a:solidFill>
            <a:schemeClr val="tx2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CLI</a:t>
            </a:r>
            <a:endParaRPr lang="en-US" dirty="0">
              <a:solidFill>
                <a:schemeClr val="tx1"/>
              </a:solidFill>
            </a:endParaRPr>
          </a:p>
        </p:txBody>
      </p:sp>
      <p:grpSp>
        <p:nvGrpSpPr>
          <p:cNvPr id="30" name="Group 29"/>
          <p:cNvGrpSpPr/>
          <p:nvPr/>
        </p:nvGrpSpPr>
        <p:grpSpPr>
          <a:xfrm>
            <a:off x="3635896" y="260648"/>
            <a:ext cx="2232248" cy="936104"/>
            <a:chOff x="3203848" y="332656"/>
            <a:chExt cx="2232248" cy="936104"/>
          </a:xfrm>
        </p:grpSpPr>
        <p:sp>
          <p:nvSpPr>
            <p:cNvPr id="14" name="Rectangle 13"/>
            <p:cNvSpPr/>
            <p:nvPr/>
          </p:nvSpPr>
          <p:spPr>
            <a:xfrm>
              <a:off x="3203848" y="332656"/>
              <a:ext cx="1512168" cy="936104"/>
            </a:xfrm>
            <a:prstGeom prst="rect">
              <a:avLst/>
            </a:prstGeom>
            <a:solidFill>
              <a:schemeClr val="tx2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Packet handler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29" name="Rounded Rectangle 28"/>
            <p:cNvSpPr/>
            <p:nvPr/>
          </p:nvSpPr>
          <p:spPr>
            <a:xfrm>
              <a:off x="4716016" y="548680"/>
              <a:ext cx="720080" cy="504056"/>
            </a:xfrm>
            <a:prstGeom prst="roundRect">
              <a:avLst/>
            </a:prstGeom>
            <a:solidFill>
              <a:schemeClr val="tx2">
                <a:lumMod val="40000"/>
                <a:lumOff val="60000"/>
              </a:schemeClr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API</a:t>
              </a: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33" name="Group 32"/>
          <p:cNvGrpSpPr/>
          <p:nvPr/>
        </p:nvGrpSpPr>
        <p:grpSpPr>
          <a:xfrm>
            <a:off x="6876256" y="2636912"/>
            <a:ext cx="2088232" cy="864096"/>
            <a:chOff x="5148064" y="2204864"/>
            <a:chExt cx="2088232" cy="864096"/>
          </a:xfrm>
        </p:grpSpPr>
        <p:sp>
          <p:nvSpPr>
            <p:cNvPr id="17" name="Rectangle 16"/>
            <p:cNvSpPr/>
            <p:nvPr/>
          </p:nvSpPr>
          <p:spPr>
            <a:xfrm>
              <a:off x="5868144" y="2204864"/>
              <a:ext cx="1368152" cy="864096"/>
            </a:xfrm>
            <a:prstGeom prst="rect">
              <a:avLst/>
            </a:prstGeom>
            <a:solidFill>
              <a:srgbClr val="FFFFCC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Linux kernel</a:t>
              </a:r>
              <a:endParaRPr lang="en-US" dirty="0">
                <a:solidFill>
                  <a:schemeClr val="tx1"/>
                </a:solidFill>
              </a:endParaRPr>
            </a:p>
          </p:txBody>
        </p:sp>
        <p:sp>
          <p:nvSpPr>
            <p:cNvPr id="32" name="Rounded Rectangle 31"/>
            <p:cNvSpPr/>
            <p:nvPr/>
          </p:nvSpPr>
          <p:spPr>
            <a:xfrm>
              <a:off x="5148064" y="2348880"/>
              <a:ext cx="720080" cy="504056"/>
            </a:xfrm>
            <a:prstGeom prst="roundRect">
              <a:avLst/>
            </a:prstGeom>
            <a:solidFill>
              <a:schemeClr val="tx2">
                <a:lumMod val="40000"/>
                <a:lumOff val="60000"/>
              </a:schemeClr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TAP</a:t>
              </a:r>
              <a:endParaRPr lang="en-US" dirty="0">
                <a:solidFill>
                  <a:schemeClr val="tx1"/>
                </a:solidFill>
              </a:endParaRPr>
            </a:p>
          </p:txBody>
        </p:sp>
      </p:grpSp>
      <p:cxnSp>
        <p:nvCxnSpPr>
          <p:cNvPr id="35" name="Straight Arrow Connector 34"/>
          <p:cNvCxnSpPr/>
          <p:nvPr/>
        </p:nvCxnSpPr>
        <p:spPr>
          <a:xfrm>
            <a:off x="1619672" y="1196752"/>
            <a:ext cx="0" cy="504056"/>
          </a:xfrm>
          <a:prstGeom prst="straightConnector1">
            <a:avLst/>
          </a:prstGeom>
          <a:ln w="25400" cap="sq">
            <a:solidFill>
              <a:srgbClr val="FF0000"/>
            </a:solidFill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>
            <a:stCxn id="14" idx="1"/>
            <a:endCxn id="11" idx="3"/>
          </p:cNvCxnSpPr>
          <p:nvPr/>
        </p:nvCxnSpPr>
        <p:spPr>
          <a:xfrm flipH="1">
            <a:off x="1979712" y="728700"/>
            <a:ext cx="1656184" cy="1260140"/>
          </a:xfrm>
          <a:prstGeom prst="straightConnector1">
            <a:avLst/>
          </a:prstGeom>
          <a:ln w="25400" cap="sq">
            <a:solidFill>
              <a:srgbClr val="FF0000"/>
            </a:solidFill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29" idx="3"/>
            <a:endCxn id="16" idx="1"/>
          </p:cNvCxnSpPr>
          <p:nvPr/>
        </p:nvCxnSpPr>
        <p:spPr>
          <a:xfrm>
            <a:off x="5868144" y="728700"/>
            <a:ext cx="1656184" cy="540060"/>
          </a:xfrm>
          <a:prstGeom prst="straightConnector1">
            <a:avLst/>
          </a:prstGeom>
          <a:ln w="25400" cap="sq">
            <a:solidFill>
              <a:srgbClr val="FF0000"/>
            </a:solidFill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Arrow Connector 41"/>
          <p:cNvCxnSpPr>
            <a:endCxn id="32" idx="0"/>
          </p:cNvCxnSpPr>
          <p:nvPr/>
        </p:nvCxnSpPr>
        <p:spPr>
          <a:xfrm>
            <a:off x="5148064" y="1196752"/>
            <a:ext cx="2088232" cy="1584176"/>
          </a:xfrm>
          <a:prstGeom prst="straightConnector1">
            <a:avLst/>
          </a:prstGeom>
          <a:ln w="25400" cap="sq">
            <a:solidFill>
              <a:srgbClr val="FF0000"/>
            </a:solidFill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/>
          <p:nvPr/>
        </p:nvCxnSpPr>
        <p:spPr>
          <a:xfrm flipH="1">
            <a:off x="6300192" y="3501008"/>
            <a:ext cx="1224136" cy="1584176"/>
          </a:xfrm>
          <a:prstGeom prst="straightConnector1">
            <a:avLst/>
          </a:prstGeom>
          <a:ln w="25400" cap="sq">
            <a:solidFill>
              <a:srgbClr val="0070C0"/>
            </a:solidFill>
            <a:headEnd type="non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Arrow Connector 50"/>
          <p:cNvCxnSpPr/>
          <p:nvPr/>
        </p:nvCxnSpPr>
        <p:spPr>
          <a:xfrm flipH="1" flipV="1">
            <a:off x="4355976" y="1196752"/>
            <a:ext cx="288032" cy="936104"/>
          </a:xfrm>
          <a:prstGeom prst="straightConnector1">
            <a:avLst/>
          </a:prstGeom>
          <a:ln w="38100" cap="sq">
            <a:solidFill>
              <a:srgbClr val="0070C0"/>
            </a:solidFill>
            <a:headEnd type="non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Arrow Connector 52"/>
          <p:cNvCxnSpPr/>
          <p:nvPr/>
        </p:nvCxnSpPr>
        <p:spPr>
          <a:xfrm flipV="1">
            <a:off x="1331640" y="3212976"/>
            <a:ext cx="1872208" cy="576064"/>
          </a:xfrm>
          <a:prstGeom prst="straightConnector1">
            <a:avLst/>
          </a:prstGeom>
          <a:ln w="25400" cap="sq">
            <a:solidFill>
              <a:srgbClr val="0070C0"/>
            </a:solidFill>
            <a:headEnd type="non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Arrow Connector 54"/>
          <p:cNvCxnSpPr/>
          <p:nvPr/>
        </p:nvCxnSpPr>
        <p:spPr>
          <a:xfrm flipV="1">
            <a:off x="1187624" y="1268760"/>
            <a:ext cx="2736304" cy="2520280"/>
          </a:xfrm>
          <a:prstGeom prst="straightConnector1">
            <a:avLst/>
          </a:prstGeom>
          <a:ln w="25400" cap="sq">
            <a:solidFill>
              <a:srgbClr val="0070C0"/>
            </a:solidFill>
            <a:headEnd type="non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Arrow Connector 61"/>
          <p:cNvCxnSpPr/>
          <p:nvPr/>
        </p:nvCxnSpPr>
        <p:spPr>
          <a:xfrm flipV="1">
            <a:off x="683568" y="2492896"/>
            <a:ext cx="0" cy="1296144"/>
          </a:xfrm>
          <a:prstGeom prst="straightConnector1">
            <a:avLst/>
          </a:prstGeom>
          <a:ln w="25400" cap="sq">
            <a:solidFill>
              <a:schemeClr val="tx1"/>
            </a:solidFill>
            <a:headEnd type="non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Arrow Connector 64"/>
          <p:cNvCxnSpPr/>
          <p:nvPr/>
        </p:nvCxnSpPr>
        <p:spPr>
          <a:xfrm flipH="1" flipV="1">
            <a:off x="2699792" y="4365104"/>
            <a:ext cx="1080120" cy="648072"/>
          </a:xfrm>
          <a:prstGeom prst="straightConnector1">
            <a:avLst/>
          </a:prstGeom>
          <a:ln w="25400" cap="sq">
            <a:solidFill>
              <a:schemeClr val="tx1"/>
            </a:solidFill>
            <a:headEnd type="non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H="1" flipV="1">
            <a:off x="2699792" y="4149080"/>
            <a:ext cx="3024336" cy="864096"/>
          </a:xfrm>
          <a:prstGeom prst="straightConnector1">
            <a:avLst/>
          </a:prstGeom>
          <a:ln w="25400" cap="sq">
            <a:solidFill>
              <a:schemeClr val="tx1"/>
            </a:solidFill>
            <a:headEnd type="non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/>
          <p:cNvCxnSpPr/>
          <p:nvPr/>
        </p:nvCxnSpPr>
        <p:spPr>
          <a:xfrm flipV="1">
            <a:off x="3779912" y="3068960"/>
            <a:ext cx="1800200" cy="1944216"/>
          </a:xfrm>
          <a:prstGeom prst="straightConnector1">
            <a:avLst/>
          </a:prstGeom>
          <a:ln w="25400" cap="sq">
            <a:solidFill>
              <a:schemeClr val="tx1"/>
            </a:solidFill>
            <a:headEnd type="non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Arrow Connector 70"/>
          <p:cNvCxnSpPr/>
          <p:nvPr/>
        </p:nvCxnSpPr>
        <p:spPr>
          <a:xfrm flipV="1">
            <a:off x="5796136" y="3068960"/>
            <a:ext cx="0" cy="1944216"/>
          </a:xfrm>
          <a:prstGeom prst="straightConnector1">
            <a:avLst/>
          </a:prstGeom>
          <a:ln w="25400" cap="sq">
            <a:solidFill>
              <a:schemeClr val="tx1"/>
            </a:solidFill>
            <a:headEnd type="non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4" name="Group 73"/>
          <p:cNvGrpSpPr/>
          <p:nvPr/>
        </p:nvGrpSpPr>
        <p:grpSpPr>
          <a:xfrm>
            <a:off x="3131840" y="2204864"/>
            <a:ext cx="2952328" cy="1440160"/>
            <a:chOff x="3131840" y="2204864"/>
            <a:chExt cx="2952328" cy="1440160"/>
          </a:xfrm>
        </p:grpSpPr>
        <p:grpSp>
          <p:nvGrpSpPr>
            <p:cNvPr id="31" name="Group 30"/>
            <p:cNvGrpSpPr/>
            <p:nvPr/>
          </p:nvGrpSpPr>
          <p:grpSpPr>
            <a:xfrm>
              <a:off x="3131840" y="2204864"/>
              <a:ext cx="2232248" cy="1440160"/>
              <a:chOff x="2195736" y="1844824"/>
              <a:chExt cx="2232248" cy="144016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2915816" y="1844824"/>
                <a:ext cx="1512168" cy="936104"/>
              </a:xfrm>
              <a:prstGeom prst="rect">
                <a:avLst/>
              </a:prstGeom>
              <a:solidFill>
                <a:schemeClr val="tx2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>
                    <a:solidFill>
                      <a:schemeClr val="tx1"/>
                    </a:solidFill>
                  </a:rPr>
                  <a:t>Routes, ARP</a:t>
                </a:r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3" name="Rounded Rectangle 22"/>
              <p:cNvSpPr/>
              <p:nvPr/>
            </p:nvSpPr>
            <p:spPr>
              <a:xfrm>
                <a:off x="2195736" y="2204864"/>
                <a:ext cx="720080" cy="504056"/>
              </a:xfrm>
              <a:prstGeom prst="round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>
                    <a:solidFill>
                      <a:schemeClr val="tx1"/>
                    </a:solidFill>
                  </a:rPr>
                  <a:t>IPv4</a:t>
                </a:r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5" name="Rounded Rectangle 24"/>
              <p:cNvSpPr/>
              <p:nvPr/>
            </p:nvSpPr>
            <p:spPr>
              <a:xfrm>
                <a:off x="2483768" y="2780928"/>
                <a:ext cx="720080" cy="504056"/>
              </a:xfrm>
              <a:prstGeom prst="round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>
                    <a:solidFill>
                      <a:schemeClr val="tx1"/>
                    </a:solidFill>
                  </a:rPr>
                  <a:t>IPv6</a:t>
                </a:r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26" name="Rounded Rectangle 25"/>
              <p:cNvSpPr/>
              <p:nvPr/>
            </p:nvSpPr>
            <p:spPr>
              <a:xfrm>
                <a:off x="3275856" y="2780928"/>
                <a:ext cx="720080" cy="504056"/>
              </a:xfrm>
              <a:prstGeom prst="roundRect">
                <a:avLst/>
              </a:prstGeom>
              <a:solidFill>
                <a:schemeClr val="tx2">
                  <a:lumMod val="40000"/>
                  <a:lumOff val="60000"/>
                </a:schemeClr>
              </a:solidFill>
              <a:effectLst>
                <a:outerShdw blurRad="50800" dist="38100" dir="2700000" algn="tl" rotWithShape="0">
                  <a:prstClr val="black">
                    <a:alpha val="4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>
                    <a:solidFill>
                      <a:schemeClr val="tx1"/>
                    </a:solidFill>
                  </a:rPr>
                  <a:t>MAC</a:t>
                </a:r>
                <a:endParaRPr lang="en-US" dirty="0">
                  <a:solidFill>
                    <a:schemeClr val="tx1"/>
                  </a:solidFill>
                </a:endParaRPr>
              </a:p>
            </p:txBody>
          </p:sp>
        </p:grpSp>
        <p:sp>
          <p:nvSpPr>
            <p:cNvPr id="73" name="Rounded Rectangle 72"/>
            <p:cNvSpPr/>
            <p:nvPr/>
          </p:nvSpPr>
          <p:spPr>
            <a:xfrm>
              <a:off x="5364088" y="2420888"/>
              <a:ext cx="720080" cy="504056"/>
            </a:xfrm>
            <a:prstGeom prst="roundRect">
              <a:avLst/>
            </a:prstGeom>
            <a:solidFill>
              <a:schemeClr val="tx2">
                <a:lumMod val="40000"/>
                <a:lumOff val="60000"/>
              </a:schemeClr>
            </a:solidFill>
            <a:effectLst>
              <a:outerShdw blurRad="50800" dist="38100" dir="2700000" algn="tl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dirty="0" smtClean="0">
                  <a:solidFill>
                    <a:schemeClr val="tx1"/>
                  </a:solidFill>
                </a:rPr>
                <a:t>API</a:t>
              </a:r>
              <a:endParaRPr lang="en-US" dirty="0">
                <a:solidFill>
                  <a:schemeClr val="tx1"/>
                </a:solidFill>
              </a:endParaRPr>
            </a:p>
          </p:txBody>
        </p:sp>
      </p:grpSp>
      <p:grpSp>
        <p:nvGrpSpPr>
          <p:cNvPr id="98" name="Group 97"/>
          <p:cNvGrpSpPr/>
          <p:nvPr/>
        </p:nvGrpSpPr>
        <p:grpSpPr>
          <a:xfrm>
            <a:off x="0" y="5589240"/>
            <a:ext cx="2376264" cy="1080120"/>
            <a:chOff x="7092281" y="4509120"/>
            <a:chExt cx="2149903" cy="1080120"/>
          </a:xfrm>
        </p:grpSpPr>
        <p:grpSp>
          <p:nvGrpSpPr>
            <p:cNvPr id="95" name="Group 94"/>
            <p:cNvGrpSpPr/>
            <p:nvPr/>
          </p:nvGrpSpPr>
          <p:grpSpPr>
            <a:xfrm>
              <a:off x="7092281" y="4509120"/>
              <a:ext cx="2149903" cy="1080120"/>
              <a:chOff x="7308303" y="5085184"/>
              <a:chExt cx="1923541" cy="1080120"/>
            </a:xfrm>
          </p:grpSpPr>
          <p:sp>
            <p:nvSpPr>
              <p:cNvPr id="87" name="Rounded Rectangle 86"/>
              <p:cNvSpPr/>
              <p:nvPr/>
            </p:nvSpPr>
            <p:spPr>
              <a:xfrm>
                <a:off x="7308303" y="5085184"/>
                <a:ext cx="1923541" cy="1080120"/>
              </a:xfrm>
              <a:prstGeom prst="roundRect">
                <a:avLst/>
              </a:prstGeom>
              <a:solidFill>
                <a:schemeClr val="bg1">
                  <a:lumMod val="85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88" name="Straight Arrow Connector 87"/>
              <p:cNvCxnSpPr/>
              <p:nvPr/>
            </p:nvCxnSpPr>
            <p:spPr>
              <a:xfrm flipH="1">
                <a:off x="7452320" y="5373216"/>
                <a:ext cx="576064" cy="0"/>
              </a:xfrm>
              <a:prstGeom prst="straightConnector1">
                <a:avLst/>
              </a:prstGeom>
              <a:ln w="25400" cap="sq">
                <a:solidFill>
                  <a:schemeClr val="tx1"/>
                </a:solidFill>
                <a:headEnd type="triangle" w="lg" len="lg"/>
                <a:tailEnd type="triangle" w="lg" len="lg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2" name="Straight Arrow Connector 91"/>
              <p:cNvCxnSpPr/>
              <p:nvPr/>
            </p:nvCxnSpPr>
            <p:spPr>
              <a:xfrm flipH="1">
                <a:off x="7452320" y="5661248"/>
                <a:ext cx="576064" cy="0"/>
              </a:xfrm>
              <a:prstGeom prst="straightConnector1">
                <a:avLst/>
              </a:prstGeom>
              <a:ln w="25400" cap="sq">
                <a:solidFill>
                  <a:srgbClr val="FF0000"/>
                </a:solidFill>
                <a:headEnd type="triangle" w="lg" len="lg"/>
                <a:tailEnd type="triangle" w="lg" len="lg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93" name="Straight Arrow Connector 92"/>
              <p:cNvCxnSpPr/>
              <p:nvPr/>
            </p:nvCxnSpPr>
            <p:spPr>
              <a:xfrm flipH="1">
                <a:off x="7452320" y="5949280"/>
                <a:ext cx="576064" cy="0"/>
              </a:xfrm>
              <a:prstGeom prst="straightConnector1">
                <a:avLst/>
              </a:prstGeom>
              <a:ln w="25400" cap="sq">
                <a:solidFill>
                  <a:schemeClr val="tx2">
                    <a:lumMod val="60000"/>
                    <a:lumOff val="40000"/>
                  </a:schemeClr>
                </a:solidFill>
                <a:headEnd type="triangle" w="lg" len="lg"/>
                <a:tailEnd type="triangle" w="lg" len="lg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7" name="TextBox 96"/>
            <p:cNvSpPr txBox="1"/>
            <p:nvPr/>
          </p:nvSpPr>
          <p:spPr>
            <a:xfrm>
              <a:off x="8004360" y="4581128"/>
              <a:ext cx="1172674" cy="9233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 smtClean="0"/>
                <a:t>Control</a:t>
              </a:r>
              <a:br>
                <a:rPr lang="en-US" dirty="0" smtClean="0"/>
              </a:br>
              <a:r>
                <a:rPr lang="en-US" dirty="0" smtClean="0"/>
                <a:t>Packets</a:t>
              </a:r>
              <a:br>
                <a:rPr lang="en-US" dirty="0" smtClean="0"/>
              </a:br>
              <a:r>
                <a:rPr lang="en-US" dirty="0" smtClean="0"/>
                <a:t>Information</a:t>
              </a:r>
              <a:endParaRPr lang="en-US" dirty="0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22</Words>
  <Application>Microsoft Office PowerPoint</Application>
  <PresentationFormat>On-screen Show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Nokia Siemens Networks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bergeran</dc:creator>
  <cp:lastModifiedBy>bergeran</cp:lastModifiedBy>
  <cp:revision>7</cp:revision>
  <dcterms:created xsi:type="dcterms:W3CDTF">2015-02-26T15:17:09Z</dcterms:created>
  <dcterms:modified xsi:type="dcterms:W3CDTF">2015-02-26T16:06:07Z</dcterms:modified>
</cp:coreProperties>
</file>

<file path=docProps/thumbnail.jpeg>
</file>